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79A7-8058-47D1-88ED-D01343B1DAA4}" type="datetimeFigureOut">
              <a:rPr lang="en-US" smtClean="0"/>
              <a:t>8/15/2009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D85A-7CA4-4B2C-8A9D-83B274B83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79A7-8058-47D1-88ED-D01343B1DAA4}" type="datetimeFigureOut">
              <a:rPr lang="en-US" smtClean="0"/>
              <a:t>8/15/2009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D85A-7CA4-4B2C-8A9D-83B274B83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79A7-8058-47D1-88ED-D01343B1DAA4}" type="datetimeFigureOut">
              <a:rPr lang="en-US" smtClean="0"/>
              <a:t>8/15/2009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D85A-7CA4-4B2C-8A9D-83B274B83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79A7-8058-47D1-88ED-D01343B1DAA4}" type="datetimeFigureOut">
              <a:rPr lang="en-US" smtClean="0"/>
              <a:t>8/15/2009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D85A-7CA4-4B2C-8A9D-83B274B83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79A7-8058-47D1-88ED-D01343B1DAA4}" type="datetimeFigureOut">
              <a:rPr lang="en-US" smtClean="0"/>
              <a:t>8/15/2009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D85A-7CA4-4B2C-8A9D-83B274B83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79A7-8058-47D1-88ED-D01343B1DAA4}" type="datetimeFigureOut">
              <a:rPr lang="en-US" smtClean="0"/>
              <a:t>8/15/2009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D85A-7CA4-4B2C-8A9D-83B274B83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79A7-8058-47D1-88ED-D01343B1DAA4}" type="datetimeFigureOut">
              <a:rPr lang="en-US" smtClean="0"/>
              <a:t>8/15/2009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D85A-7CA4-4B2C-8A9D-83B274B83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79A7-8058-47D1-88ED-D01343B1DAA4}" type="datetimeFigureOut">
              <a:rPr lang="en-US" smtClean="0"/>
              <a:t>8/15/2009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D85A-7CA4-4B2C-8A9D-83B274B83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79A7-8058-47D1-88ED-D01343B1DAA4}" type="datetimeFigureOut">
              <a:rPr lang="en-US" smtClean="0"/>
              <a:t>8/15/2009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D85A-7CA4-4B2C-8A9D-83B274B83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79A7-8058-47D1-88ED-D01343B1DAA4}" type="datetimeFigureOut">
              <a:rPr lang="en-US" smtClean="0"/>
              <a:t>8/15/2009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D85A-7CA4-4B2C-8A9D-83B274B83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79A7-8058-47D1-88ED-D01343B1DAA4}" type="datetimeFigureOut">
              <a:rPr lang="en-US" smtClean="0"/>
              <a:t>8/15/2009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D85A-7CA4-4B2C-8A9D-83B274B83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79A7-8058-47D1-88ED-D01343B1DAA4}" type="datetimeFigureOut">
              <a:rPr lang="en-US" smtClean="0"/>
              <a:t>8/15/2009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3D85A-7CA4-4B2C-8A9D-83B274B835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lando_furioso_canto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gellants music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98450" y="0"/>
            <a:ext cx="85471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ulio_Clovio_adoratio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6213" y="0"/>
            <a:ext cx="8791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ernofirstpag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70113" y="0"/>
            <a:ext cx="4803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lije_Klovic_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25413"/>
            <a:ext cx="9144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5These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0325" y="0"/>
            <a:ext cx="90233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íblia_dos_Jerónimos,_frontispício_do_volume_II,_do_livro_de_Josué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3600" y="0"/>
            <a:ext cx="4876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íblia_dos_Jerónimos,_Incipit_do_frontispício_do_volume_II,_do_livro_de_Josué,_com_o_painel_de_S._Jerónim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0425" y="0"/>
            <a:ext cx="4883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blia_dos_Jeronimos,_Incipit_do_Livro_do_êxodo,_liv._I,_fl._203v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373313" y="0"/>
            <a:ext cx="43973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blia_dos_jeronimos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65363" y="0"/>
            <a:ext cx="46132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y_of_God_Manuscrip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62175" y="0"/>
            <a:ext cx="4818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vio_magi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22263" y="0"/>
            <a:ext cx="8499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nese_hours._M.6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362200" y="0"/>
            <a:ext cx="4418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 Anadio</dc:creator>
  <cp:lastModifiedBy>Anthony Anadio</cp:lastModifiedBy>
  <cp:revision>1</cp:revision>
  <dcterms:created xsi:type="dcterms:W3CDTF">2009-08-15T13:26:39Z</dcterms:created>
  <dcterms:modified xsi:type="dcterms:W3CDTF">2009-08-15T13:27:11Z</dcterms:modified>
</cp:coreProperties>
</file>